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Roboto Mono Medium"/>
      <p:regular r:id="rId14"/>
    </p:embeddedFont>
    <p:embeddedFont>
      <p:font typeface="Roboto Mono Medium"/>
      <p:regular r:id="rId15"/>
    </p:embeddedFon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YSeriously - Transforming Note-Taking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our presentation on YSeriously, a revolutionary app that utilizes AI to revolutionize the way you take notes and engage in meetings.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YSeriously is an innovative app that acts as your AI meeting assistant.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records speech, identifies key points, and translates them into multiple languages, facilitating seamless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74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4150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441502"/>
            <a:ext cx="304121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Challenges of Traditional Note-Taking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640580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Keeping up with key information during busy meetings is a common struggle.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4150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44150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Inefficient Processes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286250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methods are often inefficient and incomplete, leading to missed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Solution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3554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AI-powered Note-Taking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YSeriously attends your meetings, transcribing speech in real-time.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4038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Intelligent Summarization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AI engine summarizes key points, ensuring nothing important is missed.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554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Multi-language Support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Notes are translated and read out in multiple languages for seamless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Speech-to-Text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speech recognition.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NLP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Summarizing key points.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Translation APIs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Multi-language support.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Text-to-Speech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Reading out notes.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2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20171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546985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 every word spoken during meetings.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20171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546985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Point Summarization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Concise summaries to quickly review the most important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Multi-language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63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Translate and read out notes in various languages.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34069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51608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600563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design for seamless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time and attention. We are excited to continue developing YSeriously for smarter meetings!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2025-01-30T15:40:02Z</dcterms:created>
  <dcterms:modified xsi:type="dcterms:W3CDTF">2025-01-30T15:40:02Z</dcterms:modified>
</cp:coreProperties>
</file>